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61" autoAdjust="0"/>
  </p:normalViewPr>
  <p:slideViewPr>
    <p:cSldViewPr snapToGrid="0">
      <p:cViewPr>
        <p:scale>
          <a:sx n="118" d="100"/>
          <a:sy n="118" d="100"/>
        </p:scale>
        <p:origin x="-2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6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1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0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4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6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8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4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7891-3ED6-4DDF-8167-BD3DA464F2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7225" y="58448"/>
            <a:ext cx="2705100" cy="615505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โครงสร้างการบริหารงาน</a:t>
            </a:r>
            <a:b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ด่าน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ศุลกากรนครพนม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67225" y="774017"/>
            <a:ext cx="2705100" cy="450303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นายด่าน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ศุลกากรนครพนม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8446" y="1454296"/>
            <a:ext cx="2871189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ส่วนบริการศุลกากร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8446" y="2055232"/>
            <a:ext cx="2871189" cy="450303"/>
          </a:xfrm>
          <a:prstGeom prst="rect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ผู้อำนวยการส่วนบริการศุลกากร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 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5591" y="2133247"/>
            <a:ext cx="3628368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ฝ่ายบริหารงานทั่วไป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8447" y="2797956"/>
            <a:ext cx="2871188" cy="1107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ฝ่ายบริการศุลกากรที่ 1</a:t>
            </a:r>
            <a:b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หัวหน้าฝ่ายบริการศุลกากรที่ 1</a:t>
            </a:r>
            <a:br>
              <a:rPr lang="th-TH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งานพิธีการศุลกากร</a:t>
            </a:r>
            <a:b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งานตรวจปล่อยสินค้า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8446" y="4055992"/>
            <a:ext cx="2871189" cy="11456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ฝ่ายบริการศุลกากรที่ 2</a:t>
            </a:r>
            <a:b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หัวหน้าฝ่ายบริการศุลกากรที่ 2</a:t>
            </a: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งานคดีและของกลาง</a:t>
            </a:r>
            <a:b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งานตรวจสอบสินค้าด้วยเครื่องเอ</a:t>
            </a:r>
            <a:r>
              <a:rPr lang="th-TH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็กเรย์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05591" y="2768163"/>
            <a:ext cx="3628368" cy="11456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หัวหน้าฝ่ายบริหารงานทั่วไป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/>
            </a:r>
            <a:b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งานธุรการและประชาสัมพันธ์</a:t>
            </a:r>
            <a:b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งานการเงินและบัญชี</a:t>
            </a:r>
            <a:b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งานพัสดุและยานพาหนะ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22359" y="4173599"/>
            <a:ext cx="3628368" cy="431739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อัตรากำลังเจ้าหน้าที่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33091"/>
              </p:ext>
            </p:extLst>
          </p:nvPr>
        </p:nvGraphicFramePr>
        <p:xfrm>
          <a:off x="4022360" y="4605338"/>
          <a:ext cx="3628367" cy="1676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81271">
                  <a:extLst>
                    <a:ext uri="{9D8B030D-6E8A-4147-A177-3AD203B41FA5}">
                      <a16:colId xmlns:a16="http://schemas.microsoft.com/office/drawing/2014/main" xmlns="" val="2539459789"/>
                    </a:ext>
                  </a:extLst>
                </a:gridCol>
                <a:gridCol w="1047096">
                  <a:extLst>
                    <a:ext uri="{9D8B030D-6E8A-4147-A177-3AD203B41FA5}">
                      <a16:colId xmlns:a16="http://schemas.microsoft.com/office/drawing/2014/main" xmlns="" val="1933580521"/>
                    </a:ext>
                  </a:extLst>
                </a:gridCol>
              </a:tblGrid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ข้าราชการ</a:t>
                      </a:r>
                      <a:endParaRPr lang="en-US" sz="1600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35</a:t>
                      </a:r>
                      <a:endParaRPr lang="en-US" sz="1600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334828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ลูกจ้างประจำ</a:t>
                      </a:r>
                      <a:endParaRPr lang="en-US" sz="1600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1</a:t>
                      </a:r>
                      <a:endParaRPr lang="en-US" sz="1600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9551128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พนักงานราชการ</a:t>
                      </a:r>
                      <a:endParaRPr lang="en-US" sz="1600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3</a:t>
                      </a:r>
                      <a:endParaRPr lang="en-US" sz="1600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3017487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ลูกจ้างชั่วคราว</a:t>
                      </a:r>
                      <a:endParaRPr lang="en-US" sz="1600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11</a:t>
                      </a:r>
                      <a:endParaRPr lang="en-US" sz="1600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1592506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รวมทั้งหมด</a:t>
                      </a:r>
                      <a:endParaRPr lang="en-US" sz="1600" b="1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supermarket" panose="02000000000000000000" pitchFamily="2" charset="0"/>
                          <a:cs typeface="supermarket" panose="02000000000000000000" pitchFamily="2" charset="0"/>
                        </a:rPr>
                        <a:t>50</a:t>
                      </a:r>
                      <a:endParaRPr lang="en-US" sz="1600" b="1" dirty="0">
                        <a:latin typeface="supermarket" panose="02000000000000000000" pitchFamily="2" charset="0"/>
                        <a:cs typeface="supermarke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5321188"/>
                  </a:ext>
                </a:extLst>
              </a:tr>
            </a:tbl>
          </a:graphicData>
        </a:graphic>
      </p:graphicFrame>
      <p:cxnSp>
        <p:nvCxnSpPr>
          <p:cNvPr id="25" name="Straight Connector 24"/>
          <p:cNvCxnSpPr>
            <a:stCxn id="5" idx="2"/>
            <a:endCxn id="9" idx="0"/>
          </p:cNvCxnSpPr>
          <p:nvPr/>
        </p:nvCxnSpPr>
        <p:spPr>
          <a:xfrm>
            <a:off x="5819775" y="1224320"/>
            <a:ext cx="0" cy="908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</p:cNvCxnSpPr>
          <p:nvPr/>
        </p:nvCxnSpPr>
        <p:spPr>
          <a:xfrm>
            <a:off x="7172325" y="999169"/>
            <a:ext cx="239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1"/>
          </p:cNvCxnSpPr>
          <p:nvPr/>
        </p:nvCxnSpPr>
        <p:spPr>
          <a:xfrm flipH="1" flipV="1">
            <a:off x="2244040" y="999168"/>
            <a:ext cx="22231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0"/>
          </p:cNvCxnSpPr>
          <p:nvPr/>
        </p:nvCxnSpPr>
        <p:spPr>
          <a:xfrm flipV="1">
            <a:off x="2244041" y="999169"/>
            <a:ext cx="0" cy="455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2"/>
            <a:endCxn id="8" idx="0"/>
          </p:cNvCxnSpPr>
          <p:nvPr/>
        </p:nvCxnSpPr>
        <p:spPr>
          <a:xfrm>
            <a:off x="2244041" y="1904599"/>
            <a:ext cx="0" cy="15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" idx="2"/>
          </p:cNvCxnSpPr>
          <p:nvPr/>
        </p:nvCxnSpPr>
        <p:spPr>
          <a:xfrm>
            <a:off x="5819775" y="2583550"/>
            <a:ext cx="0" cy="18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054777" y="1454296"/>
            <a:ext cx="3032474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ส่วนควบคุมและตรวจสอบทางศุลกากร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54777" y="2834828"/>
            <a:ext cx="3032474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ฝ่ายสืบสวนและปราบปราม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61951" y="3371876"/>
            <a:ext cx="3025300" cy="8585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หัวหน้าฝ่ายสืบสวนและปราบปราม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/>
            </a:r>
            <a:b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งานป้องกันและปราบปราม</a:t>
            </a:r>
            <a:b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</a:b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งานตรวจสอบหลังการตรวจปล่อย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061950" y="4482373"/>
            <a:ext cx="3164237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ฝ่ายควบคุมและตรวจสอบทางศุลกากร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61950" y="5020434"/>
            <a:ext cx="3164238" cy="8585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หัวหน้าฝ่าย</a:t>
            </a:r>
            <a:r>
              <a:rPr lang="th-TH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ควบคุมและตรวจสอบทางศุลกากร</a:t>
            </a:r>
            <a:endParaRPr lang="en-US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- งานด่านพรมแดนและจุดผ่อนปรน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cxnSp>
        <p:nvCxnSpPr>
          <p:cNvPr id="54" name="Straight Connector 53"/>
          <p:cNvCxnSpPr>
            <a:stCxn id="34" idx="0"/>
          </p:cNvCxnSpPr>
          <p:nvPr/>
        </p:nvCxnSpPr>
        <p:spPr>
          <a:xfrm flipV="1">
            <a:off x="9571014" y="999169"/>
            <a:ext cx="3587" cy="455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8054777" y="2154559"/>
            <a:ext cx="3032474" cy="450303"/>
          </a:xfrm>
          <a:prstGeom prst="rect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ผู้อำนวยการส่วนบริการศุลกากร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permarket" panose="02000000000000000000" pitchFamily="2" charset="0"/>
                <a:cs typeface="supermarket" panose="02000000000000000000" pitchFamily="2" charset="0"/>
              </a:rPr>
              <a:t>  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permarket" panose="02000000000000000000" pitchFamily="2" charset="0"/>
              <a:cs typeface="supermarket" panose="02000000000000000000" pitchFamily="2" charset="0"/>
            </a:endParaRPr>
          </a:p>
        </p:txBody>
      </p:sp>
      <p:cxnSp>
        <p:nvCxnSpPr>
          <p:cNvPr id="15" name="Straight Connector 14"/>
          <p:cNvCxnSpPr>
            <a:stCxn id="34" idx="2"/>
            <a:endCxn id="45" idx="0"/>
          </p:cNvCxnSpPr>
          <p:nvPr/>
        </p:nvCxnSpPr>
        <p:spPr>
          <a:xfrm>
            <a:off x="9571014" y="1904599"/>
            <a:ext cx="0" cy="249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87</Words>
  <Application>Microsoft Office PowerPoint</Application>
  <PresentationFormat>กำหนดเอง</PresentationFormat>
  <Paragraphs>27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งานนำเสนอ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Wanchai Wongchompoo</dc:creator>
  <cp:lastModifiedBy>Wanchai Wongchompoo</cp:lastModifiedBy>
  <cp:revision>34</cp:revision>
  <dcterms:created xsi:type="dcterms:W3CDTF">2018-11-21T09:04:59Z</dcterms:created>
  <dcterms:modified xsi:type="dcterms:W3CDTF">2019-02-21T07:10:24Z</dcterms:modified>
</cp:coreProperties>
</file>